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51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MARTIN LUTHER KING JR BLVD / E M FRANKLIN AVE
Intersection ID: 5162491
Cardinal Direction: N
Work Order ID: SG-20851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51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MARTIN LUTHER KING JR BLVD / E M FRANKLIN AVE
Intersection ID: 5162491
Cardinal Direction: S
Work Order ID: SG-20851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51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MARTIN LUTHER KING JR BLVD / E M FRANKLIN AVE
Intersection ID: 5162491
Cardinal Direction: E
Work Order ID: SG-20851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51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MARTIN LUTHER KING JR BLVD / E M FRANKLIN AVE
Intersection ID: 5162491
Cardinal Direction: W
Work Order ID: SG-20851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